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intéressons-nous à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Couverture du BCG,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la Région Food,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nous focaliser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en forme de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des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 ou couche de délimitation</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